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7"/>
    <a:srgbClr val="D5BEF6"/>
    <a:srgbClr val="F8F7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5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DB098-0E42-14C2-59A3-D8A834FB79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E491F-3DFF-4F1B-346D-64F7A3B1A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C5B9E-C92E-691B-F5E9-5AEB5C863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F60C7-761C-2581-628D-B082F85CE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8E223-01BA-4FB5-0583-6D8B308AA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9529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55B3-EA30-2ABC-E448-70B482A6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4AB9D7-7957-E989-2236-9CC86632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82A2E-96B3-009E-B1B5-C4EF5F9D8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373DB-17F9-7ECA-2A43-867C46415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1F7EB-A2D6-2FD0-D485-3BE25735F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0778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EDDEA7-135F-1003-70EE-BBEC85F0A3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B80EA1-B34E-C600-3697-885AD7512D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46B2C-BE80-6E3E-71F5-2B8E1A45B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2F5EC-FC56-7E51-EF5D-55EA8084B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E583D-B839-62C6-293D-784FEABB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1294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27C25-E9D9-E038-68D3-8E5B4D0B7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225E5-9351-6115-5698-C2748FC63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0BCF2-3CB8-356B-EED0-EB2598AB3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B59BF-148F-3729-9755-8FCEE3FB9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E8B19-0690-068C-052D-A85C6996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13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57BED-DB6E-BCA1-8FDE-24FFF0D02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C41F7-1787-0232-363B-47955F0493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2E08F-452C-8815-F55E-050376C73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5C89D-FDEC-2F71-8507-E5996F1A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0CC42B-6B3D-74D6-67DA-D2C4956A6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434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F49C9-EB65-1CAB-BE6C-DAE71115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ED5E9-E069-AD63-8570-273035C7D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3D8DF0-7F6E-89DA-AF51-91E23AF7EB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72A8E-1587-6B93-5AD9-C5524432B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CF8EC1-BC85-33F1-E953-6CB9AAA75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2202F-6E1E-2070-7571-2BC7C1F3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82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7569C-D739-98A0-D807-009947808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BF354-FB9E-26A2-C92E-ADFBDFC25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450EC-9E50-B01C-2808-B27276336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E2A601-D70E-B594-FBA4-0DA2B57D81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7B12CE-03DA-2544-8D82-30177735F9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6389B3-2CBC-8F43-9538-D1BF755A2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4EC2D8-029A-0DCC-3E68-6C086A5EC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49E77B-32BF-5DDE-D4DF-01AB381F5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0896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5879-F454-9960-D113-02866C83F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FF0DA1-EBB5-BFD0-9104-E4138B2A4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EB8970-3F60-BABF-16FC-C5369D4E2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7E9DBD-F444-8DF4-F871-96712054D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687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FB0D40-378E-646C-F55A-AFF793506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AC18B1-8CDC-084D-0371-1D7D57023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D9E2F-AD46-D24C-4EBB-6F2F0B697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773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1C6A0-AB09-E3F9-CB6C-7BDA8D4F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2F875-D041-16BC-F975-A763ECCE0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387C18-15AB-5B00-DF00-42DCDEE5A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051B51-DE13-29F2-548E-9444C384A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EED6F-5DB3-54CA-4BF6-E6A19047C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63594-E543-9252-CC2A-BA28D76F6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607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669B7-53B1-DAB8-34BF-BCE51453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0AC89E-F7D6-0EF9-EA24-46254A2490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280E9-008E-6529-785E-FECBF3049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FCB41-6B60-C5A6-78D4-637D1940F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96B6C1-97AB-A152-918B-706D142F2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8AA77-1612-DF71-60D7-8F772F4E0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489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101DD4-D181-5CBE-D7B4-928EE8F75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E7D81-E7E0-FDE9-624F-D10159C2B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72E88-B50C-14F5-FC4C-723551A9A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135ED-24FD-43C1-B10E-8783E98DE39E}" type="datetimeFigureOut">
              <a:rPr lang="en-IN" smtClean="0"/>
              <a:t>03-02-2024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77DD2-A45C-43C5-B8E6-2E8E2C23CA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CB8A5-3E92-AA66-34FE-D35001B6DE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FA293-2BA0-4D9E-89C1-4EC80A7039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147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2CBD2A0-106A-ACFA-853E-349809FD678E}"/>
              </a:ext>
            </a:extLst>
          </p:cNvPr>
          <p:cNvSpPr/>
          <p:nvPr/>
        </p:nvSpPr>
        <p:spPr>
          <a:xfrm>
            <a:off x="95077" y="81792"/>
            <a:ext cx="12001849" cy="6694414"/>
          </a:xfrm>
          <a:custGeom>
            <a:avLst/>
            <a:gdLst>
              <a:gd name="connsiteX0" fmla="*/ 8693672 w 12001849"/>
              <a:gd name="connsiteY0" fmla="*/ 4328283 h 6694414"/>
              <a:gd name="connsiteX1" fmla="*/ 12001849 w 12001849"/>
              <a:gd name="connsiteY1" fmla="*/ 4328283 h 6694414"/>
              <a:gd name="connsiteX2" fmla="*/ 12001849 w 12001849"/>
              <a:gd name="connsiteY2" fmla="*/ 6694414 h 6694414"/>
              <a:gd name="connsiteX3" fmla="*/ 8693672 w 12001849"/>
              <a:gd name="connsiteY3" fmla="*/ 6694414 h 6694414"/>
              <a:gd name="connsiteX4" fmla="*/ 5011118 w 12001849"/>
              <a:gd name="connsiteY4" fmla="*/ 4328283 h 6694414"/>
              <a:gd name="connsiteX5" fmla="*/ 6732142 w 12001849"/>
              <a:gd name="connsiteY5" fmla="*/ 4328283 h 6694414"/>
              <a:gd name="connsiteX6" fmla="*/ 6732142 w 12001849"/>
              <a:gd name="connsiteY6" fmla="*/ 4328286 h 6694414"/>
              <a:gd name="connsiteX7" fmla="*/ 6841680 w 12001849"/>
              <a:gd name="connsiteY7" fmla="*/ 4328286 h 6694414"/>
              <a:gd name="connsiteX8" fmla="*/ 6841680 w 12001849"/>
              <a:gd name="connsiteY8" fmla="*/ 4328283 h 6694414"/>
              <a:gd name="connsiteX9" fmla="*/ 8584134 w 12001849"/>
              <a:gd name="connsiteY9" fmla="*/ 4328283 h 6694414"/>
              <a:gd name="connsiteX10" fmla="*/ 8584134 w 12001849"/>
              <a:gd name="connsiteY10" fmla="*/ 6694414 h 6694414"/>
              <a:gd name="connsiteX11" fmla="*/ 5011118 w 12001849"/>
              <a:gd name="connsiteY11" fmla="*/ 6694414 h 6694414"/>
              <a:gd name="connsiteX12" fmla="*/ 1842468 w 12001849"/>
              <a:gd name="connsiteY12" fmla="*/ 4328283 h 6694414"/>
              <a:gd name="connsiteX13" fmla="*/ 4901580 w 12001849"/>
              <a:gd name="connsiteY13" fmla="*/ 4328283 h 6694414"/>
              <a:gd name="connsiteX14" fmla="*/ 4901580 w 12001849"/>
              <a:gd name="connsiteY14" fmla="*/ 6694414 h 6694414"/>
              <a:gd name="connsiteX15" fmla="*/ 1842468 w 12001849"/>
              <a:gd name="connsiteY15" fmla="*/ 6694414 h 6694414"/>
              <a:gd name="connsiteX16" fmla="*/ 0 w 12001849"/>
              <a:gd name="connsiteY16" fmla="*/ 4328283 h 6694414"/>
              <a:gd name="connsiteX17" fmla="*/ 1732931 w 12001849"/>
              <a:gd name="connsiteY17" fmla="*/ 4328283 h 6694414"/>
              <a:gd name="connsiteX18" fmla="*/ 1732931 w 12001849"/>
              <a:gd name="connsiteY18" fmla="*/ 6694414 h 6694414"/>
              <a:gd name="connsiteX19" fmla="*/ 0 w 12001849"/>
              <a:gd name="connsiteY19" fmla="*/ 6694414 h 6694414"/>
              <a:gd name="connsiteX20" fmla="*/ 6841680 w 12001849"/>
              <a:gd name="connsiteY20" fmla="*/ 1861309 h 6694414"/>
              <a:gd name="connsiteX21" fmla="*/ 12001849 w 12001849"/>
              <a:gd name="connsiteY21" fmla="*/ 1861309 h 6694414"/>
              <a:gd name="connsiteX22" fmla="*/ 12001849 w 12001849"/>
              <a:gd name="connsiteY22" fmla="*/ 4218746 h 6694414"/>
              <a:gd name="connsiteX23" fmla="*/ 6841680 w 12001849"/>
              <a:gd name="connsiteY23" fmla="*/ 4218746 h 6694414"/>
              <a:gd name="connsiteX24" fmla="*/ 1842468 w 12001849"/>
              <a:gd name="connsiteY24" fmla="*/ 1861309 h 6694414"/>
              <a:gd name="connsiteX25" fmla="*/ 6732142 w 12001849"/>
              <a:gd name="connsiteY25" fmla="*/ 1861309 h 6694414"/>
              <a:gd name="connsiteX26" fmla="*/ 6732142 w 12001849"/>
              <a:gd name="connsiteY26" fmla="*/ 4218746 h 6694414"/>
              <a:gd name="connsiteX27" fmla="*/ 1842468 w 12001849"/>
              <a:gd name="connsiteY27" fmla="*/ 4218746 h 6694414"/>
              <a:gd name="connsiteX28" fmla="*/ 0 w 12001849"/>
              <a:gd name="connsiteY28" fmla="*/ 1861309 h 6694414"/>
              <a:gd name="connsiteX29" fmla="*/ 1732931 w 12001849"/>
              <a:gd name="connsiteY29" fmla="*/ 1861309 h 6694414"/>
              <a:gd name="connsiteX30" fmla="*/ 1732931 w 12001849"/>
              <a:gd name="connsiteY30" fmla="*/ 4218746 h 6694414"/>
              <a:gd name="connsiteX31" fmla="*/ 0 w 12001849"/>
              <a:gd name="connsiteY31" fmla="*/ 4218746 h 6694414"/>
              <a:gd name="connsiteX32" fmla="*/ 1842468 w 12001849"/>
              <a:gd name="connsiteY32" fmla="*/ 699259 h 6694414"/>
              <a:gd name="connsiteX33" fmla="*/ 12001849 w 12001849"/>
              <a:gd name="connsiteY33" fmla="*/ 699259 h 6694414"/>
              <a:gd name="connsiteX34" fmla="*/ 12001849 w 12001849"/>
              <a:gd name="connsiteY34" fmla="*/ 1751772 h 6694414"/>
              <a:gd name="connsiteX35" fmla="*/ 1842468 w 12001849"/>
              <a:gd name="connsiteY35" fmla="*/ 1751772 h 6694414"/>
              <a:gd name="connsiteX36" fmla="*/ 0 w 12001849"/>
              <a:gd name="connsiteY36" fmla="*/ 699259 h 6694414"/>
              <a:gd name="connsiteX37" fmla="*/ 1732931 w 12001849"/>
              <a:gd name="connsiteY37" fmla="*/ 699259 h 6694414"/>
              <a:gd name="connsiteX38" fmla="*/ 1732931 w 12001849"/>
              <a:gd name="connsiteY38" fmla="*/ 1751772 h 6694414"/>
              <a:gd name="connsiteX39" fmla="*/ 0 w 12001849"/>
              <a:gd name="connsiteY39" fmla="*/ 1751772 h 6694414"/>
              <a:gd name="connsiteX40" fmla="*/ 0 w 12001849"/>
              <a:gd name="connsiteY40" fmla="*/ 0 h 6694414"/>
              <a:gd name="connsiteX41" fmla="*/ 12001849 w 12001849"/>
              <a:gd name="connsiteY41" fmla="*/ 0 h 6694414"/>
              <a:gd name="connsiteX42" fmla="*/ 12001849 w 12001849"/>
              <a:gd name="connsiteY42" fmla="*/ 589722 h 6694414"/>
              <a:gd name="connsiteX43" fmla="*/ 0 w 12001849"/>
              <a:gd name="connsiteY43" fmla="*/ 589722 h 669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2001849" h="6694414">
                <a:moveTo>
                  <a:pt x="8693672" y="4328283"/>
                </a:moveTo>
                <a:lnTo>
                  <a:pt x="12001849" y="4328283"/>
                </a:lnTo>
                <a:lnTo>
                  <a:pt x="12001849" y="6694414"/>
                </a:lnTo>
                <a:lnTo>
                  <a:pt x="8693672" y="6694414"/>
                </a:lnTo>
                <a:close/>
                <a:moveTo>
                  <a:pt x="5011118" y="4328283"/>
                </a:moveTo>
                <a:lnTo>
                  <a:pt x="6732142" y="4328283"/>
                </a:lnTo>
                <a:lnTo>
                  <a:pt x="6732142" y="4328286"/>
                </a:lnTo>
                <a:lnTo>
                  <a:pt x="6841680" y="4328286"/>
                </a:lnTo>
                <a:lnTo>
                  <a:pt x="6841680" y="4328283"/>
                </a:lnTo>
                <a:lnTo>
                  <a:pt x="8584134" y="4328283"/>
                </a:lnTo>
                <a:lnTo>
                  <a:pt x="8584134" y="6694414"/>
                </a:lnTo>
                <a:lnTo>
                  <a:pt x="5011118" y="6694414"/>
                </a:lnTo>
                <a:close/>
                <a:moveTo>
                  <a:pt x="1842468" y="4328283"/>
                </a:moveTo>
                <a:lnTo>
                  <a:pt x="4901580" y="4328283"/>
                </a:lnTo>
                <a:lnTo>
                  <a:pt x="4901580" y="6694414"/>
                </a:lnTo>
                <a:lnTo>
                  <a:pt x="1842468" y="6694414"/>
                </a:lnTo>
                <a:close/>
                <a:moveTo>
                  <a:pt x="0" y="4328283"/>
                </a:moveTo>
                <a:lnTo>
                  <a:pt x="1732931" y="4328283"/>
                </a:lnTo>
                <a:lnTo>
                  <a:pt x="1732931" y="6694414"/>
                </a:lnTo>
                <a:lnTo>
                  <a:pt x="0" y="6694414"/>
                </a:lnTo>
                <a:close/>
                <a:moveTo>
                  <a:pt x="6841680" y="1861309"/>
                </a:moveTo>
                <a:lnTo>
                  <a:pt x="12001849" y="1861309"/>
                </a:lnTo>
                <a:lnTo>
                  <a:pt x="12001849" y="4218746"/>
                </a:lnTo>
                <a:lnTo>
                  <a:pt x="6841680" y="4218746"/>
                </a:lnTo>
                <a:close/>
                <a:moveTo>
                  <a:pt x="1842468" y="1861309"/>
                </a:moveTo>
                <a:lnTo>
                  <a:pt x="6732142" y="1861309"/>
                </a:lnTo>
                <a:lnTo>
                  <a:pt x="6732142" y="4218746"/>
                </a:lnTo>
                <a:lnTo>
                  <a:pt x="1842468" y="4218746"/>
                </a:lnTo>
                <a:close/>
                <a:moveTo>
                  <a:pt x="0" y="1861309"/>
                </a:moveTo>
                <a:lnTo>
                  <a:pt x="1732931" y="1861309"/>
                </a:lnTo>
                <a:lnTo>
                  <a:pt x="1732931" y="4218746"/>
                </a:lnTo>
                <a:lnTo>
                  <a:pt x="0" y="4218746"/>
                </a:lnTo>
                <a:close/>
                <a:moveTo>
                  <a:pt x="1842468" y="699259"/>
                </a:moveTo>
                <a:lnTo>
                  <a:pt x="12001849" y="699259"/>
                </a:lnTo>
                <a:lnTo>
                  <a:pt x="12001849" y="1751772"/>
                </a:lnTo>
                <a:lnTo>
                  <a:pt x="1842468" y="1751772"/>
                </a:lnTo>
                <a:close/>
                <a:moveTo>
                  <a:pt x="0" y="699259"/>
                </a:moveTo>
                <a:lnTo>
                  <a:pt x="1732931" y="699259"/>
                </a:lnTo>
                <a:lnTo>
                  <a:pt x="1732931" y="1751772"/>
                </a:lnTo>
                <a:lnTo>
                  <a:pt x="0" y="1751772"/>
                </a:lnTo>
                <a:close/>
                <a:moveTo>
                  <a:pt x="0" y="0"/>
                </a:moveTo>
                <a:lnTo>
                  <a:pt x="12001849" y="0"/>
                </a:lnTo>
                <a:lnTo>
                  <a:pt x="12001849" y="589722"/>
                </a:lnTo>
                <a:lnTo>
                  <a:pt x="0" y="589722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rgbClr val="2F5597">
                  <a:alpha val="82000"/>
                </a:srgbClr>
              </a:gs>
            </a:gsLst>
            <a:lin ang="270000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4933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EC924D2-CBD1-2C2D-A3B9-F91070BFA7F0}"/>
              </a:ext>
            </a:extLst>
          </p:cNvPr>
          <p:cNvSpPr/>
          <p:nvPr/>
        </p:nvSpPr>
        <p:spPr>
          <a:xfrm>
            <a:off x="95077" y="81792"/>
            <a:ext cx="12001849" cy="6694414"/>
          </a:xfrm>
          <a:custGeom>
            <a:avLst/>
            <a:gdLst>
              <a:gd name="connsiteX0" fmla="*/ 8914072 w 12001849"/>
              <a:gd name="connsiteY0" fmla="*/ 4328283 h 6694414"/>
              <a:gd name="connsiteX1" fmla="*/ 12001849 w 12001849"/>
              <a:gd name="connsiteY1" fmla="*/ 4328283 h 6694414"/>
              <a:gd name="connsiteX2" fmla="*/ 12001849 w 12001849"/>
              <a:gd name="connsiteY2" fmla="*/ 6694414 h 6694414"/>
              <a:gd name="connsiteX3" fmla="*/ 8914072 w 12001849"/>
              <a:gd name="connsiteY3" fmla="*/ 6694414 h 6694414"/>
              <a:gd name="connsiteX4" fmla="*/ 5268732 w 12001849"/>
              <a:gd name="connsiteY4" fmla="*/ 4328283 h 6694414"/>
              <a:gd name="connsiteX5" fmla="*/ 8804534 w 12001849"/>
              <a:gd name="connsiteY5" fmla="*/ 4328283 h 6694414"/>
              <a:gd name="connsiteX6" fmla="*/ 8804534 w 12001849"/>
              <a:gd name="connsiteY6" fmla="*/ 6694414 h 6694414"/>
              <a:gd name="connsiteX7" fmla="*/ 5268732 w 12001849"/>
              <a:gd name="connsiteY7" fmla="*/ 6694414 h 6694414"/>
              <a:gd name="connsiteX8" fmla="*/ 1842468 w 12001849"/>
              <a:gd name="connsiteY8" fmla="*/ 4328283 h 6694414"/>
              <a:gd name="connsiteX9" fmla="*/ 5159194 w 12001849"/>
              <a:gd name="connsiteY9" fmla="*/ 4328283 h 6694414"/>
              <a:gd name="connsiteX10" fmla="*/ 5159194 w 12001849"/>
              <a:gd name="connsiteY10" fmla="*/ 6694414 h 6694414"/>
              <a:gd name="connsiteX11" fmla="*/ 1842468 w 12001849"/>
              <a:gd name="connsiteY11" fmla="*/ 6694414 h 6694414"/>
              <a:gd name="connsiteX12" fmla="*/ 0 w 12001849"/>
              <a:gd name="connsiteY12" fmla="*/ 4328283 h 6694414"/>
              <a:gd name="connsiteX13" fmla="*/ 1732931 w 12001849"/>
              <a:gd name="connsiteY13" fmla="*/ 4328283 h 6694414"/>
              <a:gd name="connsiteX14" fmla="*/ 1732931 w 12001849"/>
              <a:gd name="connsiteY14" fmla="*/ 6694414 h 6694414"/>
              <a:gd name="connsiteX15" fmla="*/ 0 w 12001849"/>
              <a:gd name="connsiteY15" fmla="*/ 6694414 h 6694414"/>
              <a:gd name="connsiteX16" fmla="*/ 8914072 w 12001849"/>
              <a:gd name="connsiteY16" fmla="*/ 1861309 h 6694414"/>
              <a:gd name="connsiteX17" fmla="*/ 12001849 w 12001849"/>
              <a:gd name="connsiteY17" fmla="*/ 1861309 h 6694414"/>
              <a:gd name="connsiteX18" fmla="*/ 12001849 w 12001849"/>
              <a:gd name="connsiteY18" fmla="*/ 4218746 h 6694414"/>
              <a:gd name="connsiteX19" fmla="*/ 8914072 w 12001849"/>
              <a:gd name="connsiteY19" fmla="*/ 4218746 h 6694414"/>
              <a:gd name="connsiteX20" fmla="*/ 5268732 w 12001849"/>
              <a:gd name="connsiteY20" fmla="*/ 1861309 h 6694414"/>
              <a:gd name="connsiteX21" fmla="*/ 8804534 w 12001849"/>
              <a:gd name="connsiteY21" fmla="*/ 1861309 h 6694414"/>
              <a:gd name="connsiteX22" fmla="*/ 8804534 w 12001849"/>
              <a:gd name="connsiteY22" fmla="*/ 4218746 h 6694414"/>
              <a:gd name="connsiteX23" fmla="*/ 5268732 w 12001849"/>
              <a:gd name="connsiteY23" fmla="*/ 4218746 h 6694414"/>
              <a:gd name="connsiteX24" fmla="*/ 1842468 w 12001849"/>
              <a:gd name="connsiteY24" fmla="*/ 1861309 h 6694414"/>
              <a:gd name="connsiteX25" fmla="*/ 5159194 w 12001849"/>
              <a:gd name="connsiteY25" fmla="*/ 1861309 h 6694414"/>
              <a:gd name="connsiteX26" fmla="*/ 5159194 w 12001849"/>
              <a:gd name="connsiteY26" fmla="*/ 4218746 h 6694414"/>
              <a:gd name="connsiteX27" fmla="*/ 1842468 w 12001849"/>
              <a:gd name="connsiteY27" fmla="*/ 4218746 h 6694414"/>
              <a:gd name="connsiteX28" fmla="*/ 0 w 12001849"/>
              <a:gd name="connsiteY28" fmla="*/ 1861309 h 6694414"/>
              <a:gd name="connsiteX29" fmla="*/ 1732931 w 12001849"/>
              <a:gd name="connsiteY29" fmla="*/ 1861309 h 6694414"/>
              <a:gd name="connsiteX30" fmla="*/ 1732931 w 12001849"/>
              <a:gd name="connsiteY30" fmla="*/ 4218746 h 6694414"/>
              <a:gd name="connsiteX31" fmla="*/ 0 w 12001849"/>
              <a:gd name="connsiteY31" fmla="*/ 4218746 h 6694414"/>
              <a:gd name="connsiteX32" fmla="*/ 1842468 w 12001849"/>
              <a:gd name="connsiteY32" fmla="*/ 699259 h 6694414"/>
              <a:gd name="connsiteX33" fmla="*/ 12001849 w 12001849"/>
              <a:gd name="connsiteY33" fmla="*/ 699259 h 6694414"/>
              <a:gd name="connsiteX34" fmla="*/ 12001849 w 12001849"/>
              <a:gd name="connsiteY34" fmla="*/ 1751771 h 6694414"/>
              <a:gd name="connsiteX35" fmla="*/ 1842468 w 12001849"/>
              <a:gd name="connsiteY35" fmla="*/ 1751771 h 6694414"/>
              <a:gd name="connsiteX36" fmla="*/ 0 w 12001849"/>
              <a:gd name="connsiteY36" fmla="*/ 699259 h 6694414"/>
              <a:gd name="connsiteX37" fmla="*/ 1732931 w 12001849"/>
              <a:gd name="connsiteY37" fmla="*/ 699259 h 6694414"/>
              <a:gd name="connsiteX38" fmla="*/ 1732931 w 12001849"/>
              <a:gd name="connsiteY38" fmla="*/ 1751771 h 6694414"/>
              <a:gd name="connsiteX39" fmla="*/ 0 w 12001849"/>
              <a:gd name="connsiteY39" fmla="*/ 1751771 h 6694414"/>
              <a:gd name="connsiteX40" fmla="*/ 0 w 12001849"/>
              <a:gd name="connsiteY40" fmla="*/ 0 h 6694414"/>
              <a:gd name="connsiteX41" fmla="*/ 12001849 w 12001849"/>
              <a:gd name="connsiteY41" fmla="*/ 0 h 6694414"/>
              <a:gd name="connsiteX42" fmla="*/ 12001849 w 12001849"/>
              <a:gd name="connsiteY42" fmla="*/ 589722 h 6694414"/>
              <a:gd name="connsiteX43" fmla="*/ 0 w 12001849"/>
              <a:gd name="connsiteY43" fmla="*/ 589722 h 669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2001849" h="6694414">
                <a:moveTo>
                  <a:pt x="8914072" y="4328283"/>
                </a:moveTo>
                <a:lnTo>
                  <a:pt x="12001849" y="4328283"/>
                </a:lnTo>
                <a:lnTo>
                  <a:pt x="12001849" y="6694414"/>
                </a:lnTo>
                <a:lnTo>
                  <a:pt x="8914072" y="6694414"/>
                </a:lnTo>
                <a:close/>
                <a:moveTo>
                  <a:pt x="5268732" y="4328283"/>
                </a:moveTo>
                <a:lnTo>
                  <a:pt x="8804534" y="4328283"/>
                </a:lnTo>
                <a:lnTo>
                  <a:pt x="8804534" y="6694414"/>
                </a:lnTo>
                <a:lnTo>
                  <a:pt x="5268732" y="6694414"/>
                </a:lnTo>
                <a:close/>
                <a:moveTo>
                  <a:pt x="1842468" y="4328283"/>
                </a:moveTo>
                <a:lnTo>
                  <a:pt x="5159194" y="4328283"/>
                </a:lnTo>
                <a:lnTo>
                  <a:pt x="5159194" y="6694414"/>
                </a:lnTo>
                <a:lnTo>
                  <a:pt x="1842468" y="6694414"/>
                </a:lnTo>
                <a:close/>
                <a:moveTo>
                  <a:pt x="0" y="4328283"/>
                </a:moveTo>
                <a:lnTo>
                  <a:pt x="1732931" y="4328283"/>
                </a:lnTo>
                <a:lnTo>
                  <a:pt x="1732931" y="6694414"/>
                </a:lnTo>
                <a:lnTo>
                  <a:pt x="0" y="6694414"/>
                </a:lnTo>
                <a:close/>
                <a:moveTo>
                  <a:pt x="8914072" y="1861309"/>
                </a:moveTo>
                <a:lnTo>
                  <a:pt x="12001849" y="1861309"/>
                </a:lnTo>
                <a:lnTo>
                  <a:pt x="12001849" y="4218746"/>
                </a:lnTo>
                <a:lnTo>
                  <a:pt x="8914072" y="4218746"/>
                </a:lnTo>
                <a:close/>
                <a:moveTo>
                  <a:pt x="5268732" y="1861309"/>
                </a:moveTo>
                <a:lnTo>
                  <a:pt x="8804534" y="1861309"/>
                </a:lnTo>
                <a:lnTo>
                  <a:pt x="8804534" y="4218746"/>
                </a:lnTo>
                <a:lnTo>
                  <a:pt x="5268732" y="4218746"/>
                </a:lnTo>
                <a:close/>
                <a:moveTo>
                  <a:pt x="1842468" y="1861309"/>
                </a:moveTo>
                <a:lnTo>
                  <a:pt x="5159194" y="1861309"/>
                </a:lnTo>
                <a:lnTo>
                  <a:pt x="5159194" y="4218746"/>
                </a:lnTo>
                <a:lnTo>
                  <a:pt x="1842468" y="4218746"/>
                </a:lnTo>
                <a:close/>
                <a:moveTo>
                  <a:pt x="0" y="1861309"/>
                </a:moveTo>
                <a:lnTo>
                  <a:pt x="1732931" y="1861309"/>
                </a:lnTo>
                <a:lnTo>
                  <a:pt x="1732931" y="4218746"/>
                </a:lnTo>
                <a:lnTo>
                  <a:pt x="0" y="4218746"/>
                </a:lnTo>
                <a:close/>
                <a:moveTo>
                  <a:pt x="1842468" y="699259"/>
                </a:moveTo>
                <a:lnTo>
                  <a:pt x="12001849" y="699259"/>
                </a:lnTo>
                <a:lnTo>
                  <a:pt x="12001849" y="1751771"/>
                </a:lnTo>
                <a:lnTo>
                  <a:pt x="1842468" y="1751771"/>
                </a:lnTo>
                <a:close/>
                <a:moveTo>
                  <a:pt x="0" y="699259"/>
                </a:moveTo>
                <a:lnTo>
                  <a:pt x="1732931" y="699259"/>
                </a:lnTo>
                <a:lnTo>
                  <a:pt x="1732931" y="1751771"/>
                </a:lnTo>
                <a:lnTo>
                  <a:pt x="0" y="1751771"/>
                </a:lnTo>
                <a:close/>
                <a:moveTo>
                  <a:pt x="0" y="0"/>
                </a:moveTo>
                <a:lnTo>
                  <a:pt x="12001849" y="0"/>
                </a:lnTo>
                <a:lnTo>
                  <a:pt x="12001849" y="589722"/>
                </a:lnTo>
                <a:lnTo>
                  <a:pt x="0" y="589722"/>
                </a:ln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rgbClr val="2F5597">
                  <a:alpha val="82000"/>
                </a:srgbClr>
              </a:gs>
            </a:gsLst>
            <a:lin ang="270000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7113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Shirsendu Manna</dc:creator>
  <cp:lastModifiedBy>Shirsendu Manna</cp:lastModifiedBy>
  <cp:revision>17</cp:revision>
  <dcterms:created xsi:type="dcterms:W3CDTF">2024-01-18T06:56:52Z</dcterms:created>
  <dcterms:modified xsi:type="dcterms:W3CDTF">2024-02-03T19:38:41Z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60867e2-f852-48d0-ae29-74dd4c88064b_Enabled">
    <vt:lpwstr>true</vt:lpwstr>
  </property>
  <property fmtid="{D5CDD505-2E9C-101B-9397-08002B2CF9AE}" pid="3" name="MSIP_Label_660867e2-f852-48d0-ae29-74dd4c88064b_SetDate">
    <vt:lpwstr>2024-01-18T08:43:17Z</vt:lpwstr>
  </property>
  <property fmtid="{D5CDD505-2E9C-101B-9397-08002B2CF9AE}" pid="4" name="MSIP_Label_660867e2-f852-48d0-ae29-74dd4c88064b_Method">
    <vt:lpwstr>Standard</vt:lpwstr>
  </property>
  <property fmtid="{D5CDD505-2E9C-101B-9397-08002B2CF9AE}" pid="5" name="MSIP_Label_660867e2-f852-48d0-ae29-74dd4c88064b_Name">
    <vt:lpwstr>General</vt:lpwstr>
  </property>
  <property fmtid="{D5CDD505-2E9C-101B-9397-08002B2CF9AE}" pid="6" name="MSIP_Label_660867e2-f852-48d0-ae29-74dd4c88064b_SiteId">
    <vt:lpwstr>97b32e5c-7d5b-4d8f-8225-c4e35f40ec3b</vt:lpwstr>
  </property>
  <property fmtid="{D5CDD505-2E9C-101B-9397-08002B2CF9AE}" pid="7" name="MSIP_Label_660867e2-f852-48d0-ae29-74dd4c88064b_ActionId">
    <vt:lpwstr>25917e9f-cd3a-44a8-9235-76eab7921de9</vt:lpwstr>
  </property>
  <property fmtid="{D5CDD505-2E9C-101B-9397-08002B2CF9AE}" pid="8" name="MSIP_Label_660867e2-f852-48d0-ae29-74dd4c88064b_ContentBits">
    <vt:lpwstr>0</vt:lpwstr>
  </property>
</Properties>
</file>

<file path=docProps/thumbnail.jpeg>
</file>